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3" r:id="rId2"/>
    <p:sldId id="306" r:id="rId3"/>
    <p:sldId id="304" r:id="rId4"/>
    <p:sldId id="268" r:id="rId5"/>
    <p:sldId id="269" r:id="rId6"/>
    <p:sldId id="302" r:id="rId7"/>
    <p:sldId id="258" r:id="rId8"/>
    <p:sldId id="267" r:id="rId9"/>
    <p:sldId id="259" r:id="rId10"/>
    <p:sldId id="260" r:id="rId11"/>
    <p:sldId id="261" r:id="rId12"/>
    <p:sldId id="262" r:id="rId13"/>
    <p:sldId id="263" r:id="rId14"/>
    <p:sldId id="305" r:id="rId15"/>
    <p:sldId id="264" r:id="rId16"/>
    <p:sldId id="265" r:id="rId17"/>
    <p:sldId id="266" r:id="rId18"/>
    <p:sldId id="270" r:id="rId19"/>
    <p:sldId id="271" r:id="rId20"/>
    <p:sldId id="272" r:id="rId21"/>
    <p:sldId id="273" r:id="rId22"/>
    <p:sldId id="307" r:id="rId23"/>
    <p:sldId id="275" r:id="rId24"/>
    <p:sldId id="276" r:id="rId25"/>
    <p:sldId id="277" r:id="rId26"/>
    <p:sldId id="278" r:id="rId27"/>
    <p:sldId id="279" r:id="rId28"/>
    <p:sldId id="282" r:id="rId29"/>
    <p:sldId id="283" r:id="rId30"/>
    <p:sldId id="284" r:id="rId31"/>
    <p:sldId id="285" r:id="rId32"/>
    <p:sldId id="286" r:id="rId33"/>
    <p:sldId id="287" r:id="rId34"/>
    <p:sldId id="308" r:id="rId35"/>
    <p:sldId id="288" r:id="rId36"/>
    <p:sldId id="289" r:id="rId37"/>
    <p:sldId id="290" r:id="rId38"/>
    <p:sldId id="309" r:id="rId39"/>
    <p:sldId id="291" r:id="rId40"/>
    <p:sldId id="292" r:id="rId41"/>
    <p:sldId id="293" r:id="rId42"/>
    <p:sldId id="310" r:id="rId43"/>
    <p:sldId id="294" r:id="rId44"/>
    <p:sldId id="295" r:id="rId45"/>
    <p:sldId id="296" r:id="rId46"/>
    <p:sldId id="311" r:id="rId47"/>
    <p:sldId id="297" r:id="rId48"/>
    <p:sldId id="312" r:id="rId49"/>
    <p:sldId id="298" r:id="rId50"/>
    <p:sldId id="313" r:id="rId51"/>
    <p:sldId id="314" r:id="rId52"/>
    <p:sldId id="316" r:id="rId53"/>
    <p:sldId id="315" r:id="rId54"/>
    <p:sldId id="317" r:id="rId5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1498" y="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jpg>
</file>

<file path=ppt/media/image44.jpg>
</file>

<file path=ppt/media/image45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1249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8879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6529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9723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5657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1036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923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7536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65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019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5066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36BFF-86B0-424B-BFB7-B091B8E1DD06}" type="datetimeFigureOut">
              <a:rPr lang="zh-TW" altLang="en-US" smtClean="0"/>
              <a:t>2020/11/03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D89F3-3F6A-4709-8EEB-E5B0BE664D9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18864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3660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ctrTitle"/>
          </p:nvPr>
        </p:nvSpPr>
        <p:spPr>
          <a:xfrm>
            <a:off x="683568" y="2348880"/>
            <a:ext cx="7772400" cy="2016224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zh-TW" altLang="en-US" sz="4000" dirty="0" smtClean="0"/>
              <a:t>嵌入式系統</a:t>
            </a:r>
            <a:r>
              <a:rPr lang="en-US" altLang="zh-TW" sz="4000" dirty="0" smtClean="0"/>
              <a:t>-</a:t>
            </a:r>
            <a:br>
              <a:rPr lang="en-US" altLang="zh-TW" sz="4000" dirty="0" smtClean="0"/>
            </a:br>
            <a:r>
              <a:rPr lang="en-US" altLang="zh-TW" sz="4000" dirty="0" err="1" smtClean="0"/>
              <a:t>cygwin</a:t>
            </a:r>
            <a:r>
              <a:rPr lang="zh-TW" altLang="en-US" sz="4000" dirty="0" smtClean="0"/>
              <a:t>步驟與</a:t>
            </a:r>
            <a:r>
              <a:rPr lang="en-US" altLang="zh-TW" sz="4000" dirty="0" err="1" smtClean="0"/>
              <a:t>makefile</a:t>
            </a:r>
            <a:r>
              <a:rPr lang="zh-TW" altLang="en-US" sz="4000" dirty="0" smtClean="0"/>
              <a:t>寫法</a:t>
            </a:r>
            <a:r>
              <a:rPr lang="en-US" altLang="zh-TW" sz="4800" dirty="0" smtClean="0"/>
              <a:t/>
            </a:r>
            <a:br>
              <a:rPr lang="en-US" altLang="zh-TW" sz="4800" dirty="0" smtClean="0"/>
            </a:br>
            <a:r>
              <a:rPr lang="en-US" altLang="zh-TW" sz="4000" dirty="0" smtClean="0">
                <a:solidFill>
                  <a:srgbClr val="002060"/>
                </a:solidFill>
              </a:rPr>
              <a:t>(</a:t>
            </a:r>
            <a:r>
              <a:rPr lang="zh-TW" altLang="en-US" sz="4000" dirty="0" smtClean="0">
                <a:solidFill>
                  <a:srgbClr val="002060"/>
                </a:solidFill>
              </a:rPr>
              <a:t>期中考重點需熟記每個指令</a:t>
            </a:r>
            <a:r>
              <a:rPr lang="en-US" altLang="zh-TW" sz="4000" dirty="0" smtClean="0">
                <a:solidFill>
                  <a:srgbClr val="002060"/>
                </a:solidFill>
              </a:rPr>
              <a:t>)</a:t>
            </a:r>
            <a:endParaRPr lang="zh-TW" altLang="en-US" sz="4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80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5.</a:t>
            </a:r>
            <a:r>
              <a:rPr lang="zh-TW" altLang="en-US" dirty="0" smtClean="0"/>
              <a:t>將</a:t>
            </a:r>
            <a:r>
              <a:rPr lang="en-US" altLang="zh-TW" dirty="0" err="1" smtClean="0"/>
              <a:t>hello.c</a:t>
            </a:r>
            <a:r>
              <a:rPr lang="zh-TW" altLang="en-US" dirty="0" smtClean="0"/>
              <a:t>轉換為</a:t>
            </a:r>
            <a:r>
              <a:rPr lang="en-US" altLang="zh-TW" dirty="0" err="1" smtClean="0"/>
              <a:t>hello.o</a:t>
            </a:r>
            <a:endParaRPr lang="zh-TW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417638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7772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714202"/>
          </a:xfrm>
        </p:spPr>
        <p:txBody>
          <a:bodyPr>
            <a:normAutofit/>
          </a:bodyPr>
          <a:lstStyle/>
          <a:p>
            <a:pPr marL="447675" indent="-447675"/>
            <a:r>
              <a:rPr lang="en-US" altLang="zh-TW" sz="4000" dirty="0" smtClean="0"/>
              <a:t>6.</a:t>
            </a:r>
            <a:r>
              <a:rPr lang="zh-TW" altLang="en-US" sz="4000" dirty="0" smtClean="0"/>
              <a:t>將</a:t>
            </a:r>
            <a:r>
              <a:rPr lang="en-US" altLang="zh-TW" sz="4000" dirty="0" err="1" smtClean="0"/>
              <a:t>message.c</a:t>
            </a:r>
            <a:r>
              <a:rPr lang="zh-TW" altLang="en-US" sz="4000" dirty="0"/>
              <a:t>轉換</a:t>
            </a:r>
            <a:r>
              <a:rPr lang="zh-TW" altLang="en-US" sz="4000" dirty="0" smtClean="0"/>
              <a:t>為</a:t>
            </a:r>
            <a:r>
              <a:rPr lang="en-US" altLang="zh-TW" sz="4000" dirty="0" err="1" smtClean="0"/>
              <a:t>message.o</a:t>
            </a:r>
            <a:r>
              <a:rPr lang="zh-TW" altLang="en-US" sz="4000" dirty="0" smtClean="0"/>
              <a:t>，並檢視所有</a:t>
            </a:r>
            <a:r>
              <a:rPr lang="en-US" altLang="zh-TW" sz="4000" dirty="0" smtClean="0"/>
              <a:t>.c</a:t>
            </a:r>
            <a:r>
              <a:rPr lang="zh-TW" altLang="en-US" sz="4000" dirty="0" smtClean="0"/>
              <a:t>與</a:t>
            </a:r>
            <a:r>
              <a:rPr lang="en-US" altLang="zh-TW" sz="4000" dirty="0" smtClean="0"/>
              <a:t>.o</a:t>
            </a:r>
            <a:r>
              <a:rPr lang="zh-TW" altLang="en-US" sz="4000" dirty="0" smtClean="0"/>
              <a:t>檔</a:t>
            </a:r>
            <a:endParaRPr lang="zh-TW" altLang="en-US" sz="40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71" b="18421"/>
          <a:stretch/>
        </p:blipFill>
        <p:spPr bwMode="auto">
          <a:xfrm>
            <a:off x="585787" y="2132856"/>
            <a:ext cx="7972425" cy="266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2387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7.</a:t>
            </a:r>
            <a:r>
              <a:rPr lang="zh-TW" altLang="en-US" dirty="0" smtClean="0"/>
              <a:t>將兩個</a:t>
            </a:r>
            <a:r>
              <a:rPr lang="en-US" altLang="zh-TW" dirty="0" smtClean="0"/>
              <a:t>.o</a:t>
            </a:r>
            <a:r>
              <a:rPr lang="zh-TW" altLang="en-US" dirty="0" smtClean="0"/>
              <a:t>檔轉換為</a:t>
            </a:r>
            <a:r>
              <a:rPr lang="en-US" altLang="zh-TW" dirty="0" smtClean="0"/>
              <a:t>.</a:t>
            </a:r>
            <a:r>
              <a:rPr lang="en-US" altLang="zh-TW" dirty="0" err="1" smtClean="0"/>
              <a:t>adx</a:t>
            </a:r>
            <a:r>
              <a:rPr lang="zh-TW" altLang="en-US" dirty="0" smtClean="0"/>
              <a:t>檔</a:t>
            </a:r>
            <a:endParaRPr lang="zh-TW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67" b="19101"/>
          <a:stretch/>
        </p:blipFill>
        <p:spPr bwMode="auto">
          <a:xfrm>
            <a:off x="585787" y="2348880"/>
            <a:ext cx="7972425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1377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8.</a:t>
            </a:r>
            <a:r>
              <a:rPr lang="zh-TW" altLang="en-US" dirty="0" smtClean="0"/>
              <a:t>進入</a:t>
            </a:r>
            <a:r>
              <a:rPr lang="en-US" altLang="zh-TW" dirty="0" err="1" smtClean="0"/>
              <a:t>gdb</a:t>
            </a:r>
            <a:r>
              <a:rPr lang="zh-TW" altLang="en-US" dirty="0" smtClean="0"/>
              <a:t>模式</a:t>
            </a:r>
            <a:endParaRPr lang="zh-TW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60"/>
          <a:stretch/>
        </p:blipFill>
        <p:spPr bwMode="auto">
          <a:xfrm>
            <a:off x="585787" y="1916832"/>
            <a:ext cx="7972425" cy="32183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683568" y="2204864"/>
            <a:ext cx="7560840" cy="3600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8023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 smtClean="0"/>
              <a:t>*此時須先把以下檔案複製到</a:t>
            </a:r>
            <a:r>
              <a:rPr lang="en-US" altLang="zh-TW" sz="3600" dirty="0" err="1" smtClean="0"/>
              <a:t>sid</a:t>
            </a:r>
            <a:r>
              <a:rPr lang="en-US" altLang="zh-TW" sz="3600" dirty="0" smtClean="0"/>
              <a:t>/ins</a:t>
            </a:r>
            <a:r>
              <a:rPr lang="zh-TW" altLang="en-US" sz="3600" dirty="0" smtClean="0"/>
              <a:t>內</a:t>
            </a:r>
            <a:endParaRPr lang="zh-TW" altLang="en-US" sz="36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40768"/>
            <a:ext cx="8308415" cy="522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141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60363" indent="-360363"/>
            <a:r>
              <a:rPr lang="en-US" altLang="zh-TW" sz="3200" dirty="0" smtClean="0"/>
              <a:t>9.(1)</a:t>
            </a:r>
            <a:r>
              <a:rPr lang="zh-TW" altLang="en-US" sz="3200" dirty="0" smtClean="0"/>
              <a:t>開啟另一個</a:t>
            </a:r>
            <a:r>
              <a:rPr lang="en-US" altLang="zh-TW" sz="3200" dirty="0"/>
              <a:t>.</a:t>
            </a:r>
            <a:r>
              <a:rPr lang="en-US" altLang="zh-TW" sz="3200" dirty="0" smtClean="0"/>
              <a:t>bat</a:t>
            </a:r>
            <a:r>
              <a:rPr lang="zh-TW" altLang="en-US" sz="3200" dirty="0" smtClean="0"/>
              <a:t>當作連線</a:t>
            </a:r>
            <a:r>
              <a:rPr lang="en-US" altLang="zh-TW" sz="3200" dirty="0" smtClean="0"/>
              <a:t>(2)</a:t>
            </a:r>
            <a:r>
              <a:rPr lang="zh-TW" altLang="en-US" sz="3200" dirty="0" smtClean="0"/>
              <a:t>切換路徑</a:t>
            </a:r>
            <a:r>
              <a:rPr lang="en-US" altLang="zh-TW" sz="3200" dirty="0" smtClean="0"/>
              <a:t/>
            </a:r>
            <a:br>
              <a:rPr lang="en-US" altLang="zh-TW" sz="3200" dirty="0" smtClean="0"/>
            </a:br>
            <a:r>
              <a:rPr lang="en-US" altLang="zh-TW" sz="3200" dirty="0" smtClean="0"/>
              <a:t>(3)</a:t>
            </a:r>
            <a:r>
              <a:rPr lang="zh-TW" altLang="en-US" sz="3200" dirty="0" smtClean="0"/>
              <a:t>編譯成</a:t>
            </a:r>
            <a:r>
              <a:rPr lang="en-US" altLang="zh-TW" sz="3200" dirty="0" smtClean="0"/>
              <a:t>.</a:t>
            </a:r>
            <a:r>
              <a:rPr lang="en-US" altLang="zh-TW" sz="3200" dirty="0" err="1" smtClean="0"/>
              <a:t>conf</a:t>
            </a:r>
            <a:r>
              <a:rPr lang="en-US" altLang="zh-TW" sz="3200" dirty="0" smtClean="0"/>
              <a:t>(4)</a:t>
            </a:r>
            <a:r>
              <a:rPr lang="zh-TW" altLang="en-US" sz="3200" dirty="0" smtClean="0"/>
              <a:t>執行</a:t>
            </a:r>
            <a:r>
              <a:rPr lang="en-US" altLang="zh-TW" sz="3200" dirty="0" smtClean="0"/>
              <a:t>.</a:t>
            </a:r>
            <a:r>
              <a:rPr lang="en-US" altLang="zh-TW" sz="3200" dirty="0" err="1" smtClean="0"/>
              <a:t>conf</a:t>
            </a:r>
            <a:endParaRPr lang="zh-TW" altLang="en-US" sz="3200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418354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5622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10.gdb</a:t>
            </a:r>
            <a:r>
              <a:rPr lang="zh-TW" altLang="en-US" dirty="0" smtClean="0"/>
              <a:t>建立連線</a:t>
            </a:r>
            <a:endParaRPr lang="zh-TW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383358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1132005" y="5517232"/>
            <a:ext cx="2071843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1928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*此時</a:t>
            </a:r>
            <a:r>
              <a:rPr lang="en-US" altLang="zh-TW" dirty="0" smtClean="0"/>
              <a:t>(</a:t>
            </a:r>
            <a:r>
              <a:rPr lang="zh-TW" altLang="en-US" dirty="0" smtClean="0"/>
              <a:t>連線用</a:t>
            </a:r>
            <a:r>
              <a:rPr lang="en-US" altLang="zh-TW" dirty="0" smtClean="0"/>
              <a:t>)</a:t>
            </a:r>
            <a:r>
              <a:rPr lang="zh-TW" altLang="en-US" dirty="0" smtClean="0"/>
              <a:t>顯示成功</a:t>
            </a:r>
            <a:endParaRPr lang="zh-TW" alt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51" y="1336854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0604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11.</a:t>
            </a:r>
            <a:r>
              <a:rPr lang="zh-TW" altLang="en-US" dirty="0" smtClean="0"/>
              <a:t>載入程式</a:t>
            </a:r>
            <a:endParaRPr lang="zh-TW" alt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484784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1187625" y="3140968"/>
            <a:ext cx="504056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9228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12.</a:t>
            </a:r>
            <a:r>
              <a:rPr lang="zh-TW" altLang="en-US" dirty="0" smtClean="0"/>
              <a:t>顯示程式結果</a:t>
            </a:r>
            <a:endParaRPr lang="zh-TW" alt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417638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1187625" y="4797152"/>
            <a:ext cx="576064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7945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>
          <a:xfrm>
            <a:off x="683568" y="2420888"/>
            <a:ext cx="7772400" cy="1470025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altLang="zh-TW" dirty="0" err="1" smtClean="0"/>
              <a:t>cygwin</a:t>
            </a:r>
            <a:r>
              <a:rPr lang="zh-TW" altLang="en-US" dirty="0" smtClean="0"/>
              <a:t>步驟與</a:t>
            </a:r>
            <a:r>
              <a:rPr lang="en-US" altLang="zh-TW" dirty="0" err="1" smtClean="0"/>
              <a:t>gdb</a:t>
            </a:r>
            <a:r>
              <a:rPr lang="zh-TW" altLang="en-US" dirty="0" smtClean="0"/>
              <a:t>模式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51506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*此時</a:t>
            </a:r>
            <a:r>
              <a:rPr lang="en-US" altLang="zh-TW" dirty="0" smtClean="0"/>
              <a:t>(</a:t>
            </a:r>
            <a:r>
              <a:rPr lang="zh-TW" altLang="en-US" dirty="0" smtClean="0"/>
              <a:t>連線用</a:t>
            </a:r>
            <a:r>
              <a:rPr lang="en-US" altLang="zh-TW" dirty="0" smtClean="0"/>
              <a:t>)</a:t>
            </a:r>
            <a:r>
              <a:rPr lang="zh-TW" altLang="en-US" dirty="0" smtClean="0"/>
              <a:t>也會顯示結果</a:t>
            </a:r>
            <a:endParaRPr lang="zh-TW" alt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417638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67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13.</a:t>
            </a:r>
            <a:r>
              <a:rPr lang="zh-TW" altLang="en-US" dirty="0" smtClean="0"/>
              <a:t>跳出</a:t>
            </a:r>
            <a:r>
              <a:rPr lang="en-US" altLang="zh-TW" dirty="0" err="1" smtClean="0"/>
              <a:t>gdb</a:t>
            </a:r>
            <a:endParaRPr lang="zh-TW" alt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8" y="1340768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1187625" y="5661248"/>
            <a:ext cx="360040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01117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>
          <a:xfrm>
            <a:off x="683568" y="2420888"/>
            <a:ext cx="7772400" cy="1470025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altLang="zh-TW" dirty="0" err="1" smtClean="0"/>
              <a:t>makefile</a:t>
            </a:r>
            <a:r>
              <a:rPr lang="zh-TW" altLang="en-US" dirty="0" smtClean="0"/>
              <a:t>寫法</a:t>
            </a:r>
            <a:r>
              <a:rPr lang="en-US" altLang="zh-TW" dirty="0" smtClean="0"/>
              <a:t>(</a:t>
            </a:r>
            <a:r>
              <a:rPr lang="zh-TW" altLang="en-US" dirty="0" smtClean="0"/>
              <a:t>一</a:t>
            </a:r>
            <a:r>
              <a:rPr lang="en-US" altLang="zh-TW" dirty="0" smtClean="0"/>
              <a:t>)</a:t>
            </a:r>
            <a:r>
              <a:rPr lang="zh-TW" altLang="en-US" dirty="0" smtClean="0"/>
              <a:t>與確認無誤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(</a:t>
            </a:r>
            <a:r>
              <a:rPr lang="zh-TW" altLang="en-US" dirty="0" smtClean="0"/>
              <a:t>存於</a:t>
            </a:r>
            <a:r>
              <a:rPr lang="en-US" altLang="zh-TW" dirty="0" smtClean="0"/>
              <a:t>C</a:t>
            </a:r>
            <a:r>
              <a:rPr lang="zh-TW" altLang="en-US" dirty="0" smtClean="0"/>
              <a:t>槽自建資料夾內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853242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最初</a:t>
            </a:r>
            <a:r>
              <a:rPr lang="en-US" altLang="zh-TW" dirty="0" err="1" smtClean="0"/>
              <a:t>makefile</a:t>
            </a:r>
            <a:r>
              <a:rPr lang="zh-TW" altLang="en-US" dirty="0" smtClean="0"/>
              <a:t>寫法</a:t>
            </a:r>
            <a:endParaRPr lang="zh-TW" alt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54" b="55738"/>
          <a:stretch/>
        </p:blipFill>
        <p:spPr bwMode="auto">
          <a:xfrm>
            <a:off x="493890" y="1988840"/>
            <a:ext cx="8192910" cy="2304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8436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2.</a:t>
            </a:r>
            <a:r>
              <a:rPr lang="zh-TW" altLang="en-US" dirty="0" smtClean="0"/>
              <a:t>檢視所有檔案</a:t>
            </a:r>
            <a:endParaRPr lang="zh-TW" alt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25"/>
          <a:stretch/>
        </p:blipFill>
        <p:spPr bwMode="auto">
          <a:xfrm>
            <a:off x="585787" y="2636912"/>
            <a:ext cx="7972425" cy="1346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8792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3.</a:t>
            </a:r>
            <a:r>
              <a:rPr lang="zh-TW" altLang="en-US" dirty="0" smtClean="0"/>
              <a:t>刪除</a:t>
            </a:r>
            <a:r>
              <a:rPr lang="en-US" altLang="zh-TW" dirty="0" smtClean="0"/>
              <a:t>.o</a:t>
            </a:r>
            <a:r>
              <a:rPr lang="zh-TW" altLang="en-US" dirty="0" smtClean="0"/>
              <a:t>和</a:t>
            </a:r>
            <a:r>
              <a:rPr lang="en-US" altLang="zh-TW" dirty="0" smtClean="0"/>
              <a:t>.</a:t>
            </a:r>
            <a:r>
              <a:rPr lang="en-US" altLang="zh-TW" dirty="0" err="1" smtClean="0"/>
              <a:t>adx</a:t>
            </a:r>
            <a:r>
              <a:rPr lang="zh-TW" altLang="en-US" dirty="0" smtClean="0"/>
              <a:t>檔</a:t>
            </a:r>
            <a:endParaRPr lang="zh-TW" altLang="en-US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62" b="10731"/>
          <a:stretch/>
        </p:blipFill>
        <p:spPr bwMode="auto">
          <a:xfrm>
            <a:off x="585787" y="2708920"/>
            <a:ext cx="7972425" cy="1296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9379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4.makefile</a:t>
            </a:r>
            <a:r>
              <a:rPr lang="zh-TW" altLang="en-US" dirty="0" smtClean="0"/>
              <a:t>存檔於自建資料夾內</a:t>
            </a:r>
            <a:endParaRPr lang="zh-TW" altLang="en-US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94" b="54581"/>
          <a:stretch/>
        </p:blipFill>
        <p:spPr bwMode="auto">
          <a:xfrm>
            <a:off x="467544" y="1700808"/>
            <a:ext cx="8239634" cy="2376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44413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5.</a:t>
            </a:r>
            <a:r>
              <a:rPr lang="zh-TW" altLang="en-US" dirty="0" smtClean="0"/>
              <a:t>建立</a:t>
            </a:r>
            <a:r>
              <a:rPr lang="en-US" altLang="zh-TW" dirty="0" err="1" smtClean="0"/>
              <a:t>makefile</a:t>
            </a:r>
            <a:endParaRPr lang="zh-TW" altLang="en-US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01" b="9870"/>
          <a:stretch/>
        </p:blipFill>
        <p:spPr bwMode="auto">
          <a:xfrm>
            <a:off x="585787" y="2204864"/>
            <a:ext cx="7972425" cy="2376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7533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6.</a:t>
            </a:r>
            <a:r>
              <a:rPr lang="zh-TW" altLang="en-US" dirty="0" smtClean="0"/>
              <a:t>檢視</a:t>
            </a:r>
            <a:r>
              <a:rPr lang="en-US" altLang="zh-TW" dirty="0" smtClean="0"/>
              <a:t>.</a:t>
            </a:r>
            <a:r>
              <a:rPr lang="en-US" altLang="zh-TW" dirty="0" err="1" smtClean="0"/>
              <a:t>adx</a:t>
            </a:r>
            <a:r>
              <a:rPr lang="zh-TW" altLang="en-US" dirty="0" smtClean="0"/>
              <a:t>檔是否已建立</a:t>
            </a:r>
            <a:endParaRPr lang="zh-TW" altLang="en-US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25" b="10732"/>
          <a:stretch/>
        </p:blipFill>
        <p:spPr bwMode="auto">
          <a:xfrm>
            <a:off x="585787" y="3140968"/>
            <a:ext cx="7972425" cy="7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2428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7.</a:t>
            </a:r>
            <a:r>
              <a:rPr lang="zh-TW" altLang="en-US" dirty="0" smtClean="0"/>
              <a:t>透過家目錄執行</a:t>
            </a:r>
            <a:r>
              <a:rPr lang="en-US" altLang="zh-TW" dirty="0" err="1" smtClean="0"/>
              <a:t>hello.adx</a:t>
            </a:r>
            <a:r>
              <a:rPr lang="zh-TW" altLang="en-US" dirty="0" smtClean="0"/>
              <a:t>檔</a:t>
            </a:r>
            <a:endParaRPr lang="zh-TW" altLang="en-US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17"/>
          <a:stretch/>
        </p:blipFill>
        <p:spPr bwMode="auto">
          <a:xfrm>
            <a:off x="585787" y="1988840"/>
            <a:ext cx="7972425" cy="4010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827584" y="3212976"/>
            <a:ext cx="3096344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2678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事前準備兩個</a:t>
            </a:r>
            <a:r>
              <a:rPr lang="en-US" altLang="zh-TW" dirty="0" smtClean="0"/>
              <a:t>C</a:t>
            </a:r>
            <a:r>
              <a:rPr lang="zh-TW" altLang="en-US" dirty="0" smtClean="0"/>
              <a:t>程式碼存於</a:t>
            </a:r>
            <a:r>
              <a:rPr lang="en-US" altLang="zh-TW" dirty="0" smtClean="0"/>
              <a:t>C</a:t>
            </a:r>
            <a:r>
              <a:rPr lang="zh-TW" altLang="en-US" dirty="0" smtClean="0"/>
              <a:t>槽</a:t>
            </a:r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01"/>
          <a:stretch/>
        </p:blipFill>
        <p:spPr bwMode="auto">
          <a:xfrm>
            <a:off x="138112" y="1340768"/>
            <a:ext cx="8867775" cy="1883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971600" y="3501008"/>
            <a:ext cx="7283153" cy="861194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+mj-cs"/>
              </a:defRPr>
            </a:lvl1pPr>
          </a:lstStyle>
          <a:p>
            <a:pPr algn="ctr"/>
            <a:r>
              <a:rPr lang="zh-TW" altLang="en-US" sz="3600" dirty="0" smtClean="0">
                <a:solidFill>
                  <a:schemeClr val="bg1"/>
                </a:solidFill>
              </a:rPr>
              <a:t>備註</a:t>
            </a:r>
            <a:r>
              <a:rPr lang="en-US" altLang="zh-TW" sz="3600" dirty="0" smtClean="0">
                <a:solidFill>
                  <a:schemeClr val="bg1"/>
                </a:solidFill>
              </a:rPr>
              <a:t>:</a:t>
            </a:r>
            <a:r>
              <a:rPr lang="zh-TW" altLang="en-US" sz="3600" dirty="0" smtClean="0">
                <a:solidFill>
                  <a:schemeClr val="bg1"/>
                </a:solidFill>
              </a:rPr>
              <a:t>存於</a:t>
            </a:r>
            <a:r>
              <a:rPr lang="en-US" altLang="zh-TW" sz="3600" dirty="0" smtClean="0">
                <a:solidFill>
                  <a:schemeClr val="bg1"/>
                </a:solidFill>
              </a:rPr>
              <a:t>C</a:t>
            </a:r>
            <a:r>
              <a:rPr lang="zh-TW" altLang="en-US" sz="3600" dirty="0" smtClean="0">
                <a:solidFill>
                  <a:schemeClr val="bg1"/>
                </a:solidFill>
              </a:rPr>
              <a:t>槽</a:t>
            </a:r>
            <a:r>
              <a:rPr lang="en-US" altLang="zh-TW" sz="3600" dirty="0" smtClean="0">
                <a:solidFill>
                  <a:schemeClr val="bg1"/>
                </a:solidFill>
              </a:rPr>
              <a:t>(</a:t>
            </a:r>
            <a:r>
              <a:rPr lang="zh-TW" altLang="en-US" sz="3600" dirty="0" smtClean="0">
                <a:solidFill>
                  <a:schemeClr val="bg1"/>
                </a:solidFill>
              </a:rPr>
              <a:t>需自建一個資料夾內</a:t>
            </a:r>
            <a:r>
              <a:rPr lang="en-US" altLang="zh-TW" sz="3600" dirty="0" smtClean="0">
                <a:solidFill>
                  <a:schemeClr val="bg1"/>
                </a:solidFill>
              </a:rPr>
              <a:t>)</a:t>
            </a:r>
            <a:endParaRPr lang="zh-TW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6783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8.</a:t>
            </a:r>
            <a:r>
              <a:rPr lang="zh-TW" altLang="en-US" dirty="0" smtClean="0"/>
              <a:t>再次連線</a:t>
            </a:r>
            <a:endParaRPr lang="zh-TW" altLang="en-US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02"/>
          <a:stretch/>
        </p:blipFill>
        <p:spPr bwMode="auto">
          <a:xfrm>
            <a:off x="585787" y="1916832"/>
            <a:ext cx="7972425" cy="3794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1187624" y="4653136"/>
            <a:ext cx="2016224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24151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9.</a:t>
            </a:r>
            <a:r>
              <a:rPr lang="zh-TW" altLang="en-US" dirty="0" smtClean="0"/>
              <a:t>再次載入程式</a:t>
            </a:r>
            <a:endParaRPr lang="zh-TW" altLang="en-US" dirty="0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417638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1187624" y="3068960"/>
            <a:ext cx="504056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05870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10.</a:t>
            </a:r>
            <a:r>
              <a:rPr lang="zh-TW" altLang="en-US" dirty="0" smtClean="0"/>
              <a:t>顯示程式結果</a:t>
            </a:r>
            <a:r>
              <a:rPr lang="en-US" altLang="zh-TW" sz="2800" dirty="0" smtClean="0"/>
              <a:t>(</a:t>
            </a:r>
            <a:r>
              <a:rPr lang="zh-TW" altLang="en-US" sz="2800" dirty="0" smtClean="0"/>
              <a:t>確定</a:t>
            </a:r>
            <a:r>
              <a:rPr lang="en-US" altLang="zh-TW" sz="2800" dirty="0" err="1" smtClean="0"/>
              <a:t>makefile</a:t>
            </a:r>
            <a:r>
              <a:rPr lang="zh-TW" altLang="en-US" sz="2800" dirty="0" smtClean="0"/>
              <a:t>是否寫對</a:t>
            </a:r>
            <a:r>
              <a:rPr lang="en-US" altLang="zh-TW" sz="2800" dirty="0" smtClean="0"/>
              <a:t>)</a:t>
            </a:r>
            <a:endParaRPr lang="zh-TW" altLang="en-US" sz="2800" dirty="0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38742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1259632" y="4797152"/>
            <a:ext cx="432048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0603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*此時</a:t>
            </a:r>
            <a:r>
              <a:rPr lang="en-US" altLang="zh-TW" dirty="0" smtClean="0"/>
              <a:t>(</a:t>
            </a:r>
            <a:r>
              <a:rPr lang="zh-TW" altLang="en-US" dirty="0" smtClean="0"/>
              <a:t>連線用</a:t>
            </a:r>
            <a:r>
              <a:rPr lang="en-US" altLang="zh-TW" dirty="0" smtClean="0"/>
              <a:t>)</a:t>
            </a:r>
            <a:r>
              <a:rPr lang="zh-TW" altLang="en-US" dirty="0" smtClean="0"/>
              <a:t>顯示結果</a:t>
            </a:r>
            <a:endParaRPr lang="zh-TW" altLang="en-US" dirty="0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402930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72877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>
          <a:xfrm>
            <a:off x="683568" y="2420888"/>
            <a:ext cx="7772400" cy="1470025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altLang="zh-TW" dirty="0" err="1" smtClean="0"/>
              <a:t>makefile</a:t>
            </a:r>
            <a:r>
              <a:rPr lang="zh-TW" altLang="en-US" dirty="0" smtClean="0"/>
              <a:t>寫法</a:t>
            </a:r>
            <a:r>
              <a:rPr lang="en-US" altLang="zh-TW" dirty="0" smtClean="0"/>
              <a:t>(</a:t>
            </a:r>
            <a:r>
              <a:rPr lang="zh-TW" altLang="en-US" dirty="0"/>
              <a:t>二</a:t>
            </a:r>
            <a:r>
              <a:rPr lang="en-US" altLang="zh-TW" dirty="0" smtClean="0"/>
              <a:t>)</a:t>
            </a:r>
            <a:r>
              <a:rPr lang="zh-TW" altLang="en-US" dirty="0" smtClean="0"/>
              <a:t>與確認無誤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(</a:t>
            </a:r>
            <a:r>
              <a:rPr lang="zh-TW" altLang="en-US" dirty="0" smtClean="0"/>
              <a:t>存於</a:t>
            </a:r>
            <a:r>
              <a:rPr lang="en-US" altLang="zh-TW" dirty="0" smtClean="0"/>
              <a:t>C</a:t>
            </a:r>
            <a:r>
              <a:rPr lang="zh-TW" altLang="en-US" dirty="0" smtClean="0"/>
              <a:t>槽自建資料夾內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089712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makefile_02</a:t>
            </a:r>
            <a:endParaRPr lang="zh-TW" altLang="en-US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20" b="42963"/>
          <a:stretch/>
        </p:blipFill>
        <p:spPr bwMode="auto">
          <a:xfrm>
            <a:off x="467544" y="1988840"/>
            <a:ext cx="8180844" cy="3384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03653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(</a:t>
            </a:r>
            <a:r>
              <a:rPr lang="zh-TW" altLang="en-US" dirty="0" smtClean="0"/>
              <a:t>詳細步驟說明請見投影片</a:t>
            </a:r>
            <a:r>
              <a:rPr lang="en-US" altLang="zh-TW" dirty="0" smtClean="0"/>
              <a:t>23-33)</a:t>
            </a:r>
            <a:endParaRPr lang="zh-TW" altLang="en-US" dirty="0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340768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83313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340768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4704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>
          <a:xfrm>
            <a:off x="683568" y="2420888"/>
            <a:ext cx="7772400" cy="1470025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altLang="zh-TW" dirty="0" err="1" smtClean="0"/>
              <a:t>makefile</a:t>
            </a:r>
            <a:r>
              <a:rPr lang="zh-TW" altLang="en-US" dirty="0" smtClean="0"/>
              <a:t>寫法</a:t>
            </a:r>
            <a:r>
              <a:rPr lang="en-US" altLang="zh-TW" dirty="0" smtClean="0"/>
              <a:t>(</a:t>
            </a:r>
            <a:r>
              <a:rPr lang="zh-TW" altLang="en-US" dirty="0" smtClean="0"/>
              <a:t>三</a:t>
            </a:r>
            <a:r>
              <a:rPr lang="en-US" altLang="zh-TW" dirty="0" smtClean="0"/>
              <a:t>)</a:t>
            </a:r>
            <a:r>
              <a:rPr lang="zh-TW" altLang="en-US" dirty="0" smtClean="0"/>
              <a:t>與確認無誤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(</a:t>
            </a:r>
            <a:r>
              <a:rPr lang="zh-TW" altLang="en-US" dirty="0" smtClean="0"/>
              <a:t>存於</a:t>
            </a:r>
            <a:r>
              <a:rPr lang="en-US" altLang="zh-TW" dirty="0" smtClean="0"/>
              <a:t>C</a:t>
            </a:r>
            <a:r>
              <a:rPr lang="zh-TW" altLang="en-US" dirty="0" smtClean="0"/>
              <a:t>槽自建資料夾內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19002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makefile_03</a:t>
            </a:r>
            <a:endParaRPr lang="zh-TW" altLang="en-US" dirty="0"/>
          </a:p>
        </p:txBody>
      </p:sp>
      <p:pic>
        <p:nvPicPr>
          <p:cNvPr id="3686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824" b="50000"/>
          <a:stretch/>
        </p:blipFill>
        <p:spPr bwMode="auto">
          <a:xfrm>
            <a:off x="251520" y="1628800"/>
            <a:ext cx="8560539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8176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hello.c</a:t>
            </a:r>
            <a:endParaRPr lang="zh-TW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1556792"/>
            <a:ext cx="897255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525441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8" y="1196752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10610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268760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10213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>
          <a:xfrm>
            <a:off x="683568" y="2420888"/>
            <a:ext cx="7772400" cy="1470025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altLang="zh-TW" dirty="0" err="1" smtClean="0"/>
              <a:t>makefile</a:t>
            </a:r>
            <a:r>
              <a:rPr lang="zh-TW" altLang="en-US" dirty="0" smtClean="0"/>
              <a:t>寫法</a:t>
            </a:r>
            <a:r>
              <a:rPr lang="en-US" altLang="zh-TW" dirty="0" smtClean="0"/>
              <a:t>(</a:t>
            </a:r>
            <a:r>
              <a:rPr lang="zh-TW" altLang="en-US" dirty="0" smtClean="0"/>
              <a:t>四</a:t>
            </a:r>
            <a:r>
              <a:rPr lang="en-US" altLang="zh-TW" dirty="0" smtClean="0"/>
              <a:t>)</a:t>
            </a:r>
            <a:r>
              <a:rPr lang="zh-TW" altLang="en-US" dirty="0" smtClean="0"/>
              <a:t>與確認無誤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(</a:t>
            </a:r>
            <a:r>
              <a:rPr lang="zh-TW" altLang="en-US" dirty="0" smtClean="0"/>
              <a:t>存於</a:t>
            </a:r>
            <a:r>
              <a:rPr lang="en-US" altLang="zh-TW" dirty="0" smtClean="0"/>
              <a:t>C</a:t>
            </a:r>
            <a:r>
              <a:rPr lang="zh-TW" altLang="en-US" dirty="0" smtClean="0"/>
              <a:t>槽自建資料夾內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73424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makefile_04</a:t>
            </a:r>
            <a:endParaRPr lang="zh-TW" altLang="en-US" dirty="0"/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11" b="47325"/>
          <a:stretch/>
        </p:blipFill>
        <p:spPr bwMode="auto">
          <a:xfrm>
            <a:off x="755576" y="1960304"/>
            <a:ext cx="7326490" cy="2836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72636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196752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35538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847" y="1268760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17467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>
          <a:xfrm>
            <a:off x="683568" y="2420888"/>
            <a:ext cx="7772400" cy="1470025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altLang="zh-TW" dirty="0" err="1" smtClean="0"/>
              <a:t>makefile</a:t>
            </a:r>
            <a:r>
              <a:rPr lang="zh-TW" altLang="en-US" dirty="0" smtClean="0"/>
              <a:t>寫法</a:t>
            </a:r>
            <a:r>
              <a:rPr lang="en-US" altLang="zh-TW" dirty="0" smtClean="0"/>
              <a:t>(</a:t>
            </a:r>
            <a:r>
              <a:rPr lang="zh-TW" altLang="en-US" dirty="0" smtClean="0"/>
              <a:t>五</a:t>
            </a:r>
            <a:r>
              <a:rPr lang="en-US" altLang="zh-TW" dirty="0" smtClean="0"/>
              <a:t>)</a:t>
            </a:r>
            <a:r>
              <a:rPr lang="zh-TW" altLang="en-US" dirty="0" smtClean="0"/>
              <a:t>與確認無誤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(</a:t>
            </a:r>
            <a:r>
              <a:rPr lang="zh-TW" altLang="en-US" dirty="0" smtClean="0"/>
              <a:t>存於</a:t>
            </a:r>
            <a:r>
              <a:rPr lang="en-US" altLang="zh-TW" dirty="0" smtClean="0"/>
              <a:t>C</a:t>
            </a:r>
            <a:r>
              <a:rPr lang="zh-TW" altLang="en-US" dirty="0" smtClean="0"/>
              <a:t>槽自建資料夾內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866411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makefile_05</a:t>
            </a:r>
            <a:endParaRPr lang="zh-TW" altLang="en-US" dirty="0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582" b="41050"/>
          <a:stretch/>
        </p:blipFill>
        <p:spPr bwMode="auto">
          <a:xfrm>
            <a:off x="755576" y="1674114"/>
            <a:ext cx="7718538" cy="3356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59867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>
          <a:xfrm>
            <a:off x="683568" y="2420888"/>
            <a:ext cx="7772400" cy="1470025"/>
          </a:xfrm>
          <a:solidFill>
            <a:srgbClr val="FF0000"/>
          </a:solidFill>
        </p:spPr>
        <p:txBody>
          <a:bodyPr>
            <a:normAutofit/>
          </a:bodyPr>
          <a:lstStyle/>
          <a:p>
            <a:pPr algn="ctr"/>
            <a:r>
              <a:rPr lang="en-US" altLang="zh-TW" dirty="0" err="1" smtClean="0">
                <a:solidFill>
                  <a:schemeClr val="bg1"/>
                </a:solidFill>
              </a:rPr>
              <a:t>makefile</a:t>
            </a:r>
            <a:r>
              <a:rPr lang="zh-TW" altLang="en-US" dirty="0" smtClean="0">
                <a:solidFill>
                  <a:schemeClr val="bg1"/>
                </a:solidFill>
              </a:rPr>
              <a:t>完整寫法</a:t>
            </a:r>
            <a:r>
              <a:rPr lang="en-US" altLang="zh-TW" dirty="0" smtClean="0">
                <a:solidFill>
                  <a:schemeClr val="bg1"/>
                </a:solidFill>
              </a:rPr>
              <a:t/>
            </a:r>
            <a:br>
              <a:rPr lang="en-US" altLang="zh-TW" dirty="0" smtClean="0">
                <a:solidFill>
                  <a:schemeClr val="bg1"/>
                </a:solidFill>
              </a:rPr>
            </a:br>
            <a:r>
              <a:rPr lang="zh-TW" altLang="en-US" dirty="0" smtClean="0">
                <a:solidFill>
                  <a:schemeClr val="bg1"/>
                </a:solidFill>
              </a:rPr>
              <a:t> 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lang="zh-TW" altLang="en-US" dirty="0" smtClean="0">
                <a:solidFill>
                  <a:schemeClr val="bg1"/>
                </a:solidFill>
              </a:rPr>
              <a:t>存於</a:t>
            </a:r>
            <a:r>
              <a:rPr lang="en-US" altLang="zh-TW" dirty="0" smtClean="0">
                <a:solidFill>
                  <a:schemeClr val="bg1"/>
                </a:solidFill>
              </a:rPr>
              <a:t>C</a:t>
            </a:r>
            <a:r>
              <a:rPr lang="zh-TW" altLang="en-US" dirty="0" smtClean="0">
                <a:solidFill>
                  <a:schemeClr val="bg1"/>
                </a:solidFill>
              </a:rPr>
              <a:t>槽自建資料夾內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5298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makefile_06</a:t>
            </a:r>
            <a:endParaRPr lang="zh-TW" altLang="en-US" dirty="0"/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40" b="43506"/>
          <a:stretch/>
        </p:blipFill>
        <p:spPr bwMode="auto">
          <a:xfrm>
            <a:off x="827584" y="1844824"/>
            <a:ext cx="7734000" cy="3212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5550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message.c</a:t>
            </a:r>
            <a:endParaRPr lang="zh-TW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1556792"/>
            <a:ext cx="897255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57606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makefile_07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76" b="39823"/>
          <a:stretch/>
        </p:blipFill>
        <p:spPr>
          <a:xfrm>
            <a:off x="341784" y="1916832"/>
            <a:ext cx="8460432" cy="298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322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makefile_08</a:t>
            </a:r>
            <a:endParaRPr lang="zh-TW" altLang="en-US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63" b="19469"/>
          <a:stretch/>
        </p:blipFill>
        <p:spPr>
          <a:xfrm>
            <a:off x="377788" y="1556792"/>
            <a:ext cx="8388424" cy="3988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11387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>
          <a:xfrm>
            <a:off x="683568" y="2420888"/>
            <a:ext cx="7772400" cy="1470025"/>
          </a:xfrm>
          <a:solidFill>
            <a:srgbClr val="FF0000"/>
          </a:solidFill>
        </p:spPr>
        <p:txBody>
          <a:bodyPr>
            <a:normAutofit/>
          </a:bodyPr>
          <a:lstStyle/>
          <a:p>
            <a:pPr algn="ctr"/>
            <a:r>
              <a:rPr lang="en-US" altLang="zh-TW" dirty="0" err="1" smtClean="0">
                <a:solidFill>
                  <a:schemeClr val="bg1"/>
                </a:solidFill>
              </a:rPr>
              <a:t>makefile</a:t>
            </a:r>
            <a:r>
              <a:rPr lang="zh-TW" altLang="en-US" dirty="0" smtClean="0">
                <a:solidFill>
                  <a:schemeClr val="bg1"/>
                </a:solidFill>
              </a:rPr>
              <a:t>標準簡單寫法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43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makefile_09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88" b="18016"/>
          <a:stretch/>
        </p:blipFill>
        <p:spPr>
          <a:xfrm>
            <a:off x="1394774" y="1268760"/>
            <a:ext cx="6354452" cy="508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05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先刪除</a:t>
            </a:r>
            <a:r>
              <a:rPr lang="en-US" altLang="zh-TW" dirty="0" smtClean="0"/>
              <a:t>*.o</a:t>
            </a:r>
            <a:r>
              <a:rPr lang="zh-TW" altLang="en-US" dirty="0" smtClean="0"/>
              <a:t>與</a:t>
            </a:r>
            <a:r>
              <a:rPr lang="en-US" altLang="zh-TW" dirty="0" smtClean="0"/>
              <a:t>*.</a:t>
            </a:r>
            <a:r>
              <a:rPr lang="en-US" altLang="zh-TW" dirty="0" err="1" smtClean="0"/>
              <a:t>adx</a:t>
            </a:r>
            <a:r>
              <a:rPr lang="zh-TW" altLang="en-US" dirty="0" smtClean="0"/>
              <a:t>，再執行以下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87" y="1417638"/>
            <a:ext cx="797242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100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1143000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2.</a:t>
            </a:r>
            <a:r>
              <a:rPr lang="zh-TW" altLang="en-US" dirty="0" smtClean="0"/>
              <a:t>將</a:t>
            </a:r>
            <a:r>
              <a:rPr lang="en-US" altLang="zh-TW" sz="3600" dirty="0" err="1" smtClean="0"/>
              <a:t>Andestech</a:t>
            </a:r>
            <a:r>
              <a:rPr lang="zh-TW" altLang="en-US" dirty="0" smtClean="0"/>
              <a:t>內</a:t>
            </a:r>
            <a:r>
              <a:rPr lang="en-US" altLang="zh-TW" sz="3600" dirty="0" smtClean="0"/>
              <a:t>.bat</a:t>
            </a:r>
            <a:r>
              <a:rPr lang="zh-TW" altLang="en-US" dirty="0" smtClean="0"/>
              <a:t>打開</a:t>
            </a:r>
            <a:endParaRPr lang="zh-TW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68760"/>
            <a:ext cx="8208912" cy="52198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矩形 5"/>
          <p:cNvSpPr/>
          <p:nvPr/>
        </p:nvSpPr>
        <p:spPr>
          <a:xfrm>
            <a:off x="1115616" y="1556792"/>
            <a:ext cx="6336704" cy="21602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4050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3.</a:t>
            </a:r>
            <a:r>
              <a:rPr lang="zh-TW" altLang="en-US" dirty="0" smtClean="0"/>
              <a:t>顯示現在所在目錄</a:t>
            </a:r>
            <a:endParaRPr lang="zh-TW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397350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1937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先將此路徑貼到</a:t>
            </a:r>
            <a:r>
              <a:rPr lang="en-US" altLang="zh-TW" dirty="0" smtClean="0"/>
              <a:t>notepad++</a:t>
            </a:r>
            <a:endParaRPr lang="zh-TW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772" y="1556792"/>
            <a:ext cx="8676456" cy="5210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3347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4.</a:t>
            </a:r>
            <a:r>
              <a:rPr lang="zh-TW" altLang="en-US" dirty="0" smtClean="0"/>
              <a:t>將路徑轉到</a:t>
            </a:r>
            <a:r>
              <a:rPr lang="en-US" altLang="zh-TW" dirty="0" smtClean="0"/>
              <a:t>C</a:t>
            </a:r>
            <a:r>
              <a:rPr lang="zh-TW" altLang="en-US" dirty="0" smtClean="0"/>
              <a:t>槽自建資料夾</a:t>
            </a:r>
            <a:endParaRPr lang="zh-TW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7" y="1484784"/>
            <a:ext cx="7972425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0780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321</Words>
  <Application>Microsoft Office PowerPoint</Application>
  <PresentationFormat>如螢幕大小 (4:3)</PresentationFormat>
  <Paragraphs>50</Paragraphs>
  <Slides>54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54</vt:i4>
      </vt:variant>
    </vt:vector>
  </HeadingPairs>
  <TitlesOfParts>
    <vt:vector size="59" baseType="lpstr">
      <vt:lpstr>微軟正黑體</vt:lpstr>
      <vt:lpstr>新細明體</vt:lpstr>
      <vt:lpstr>Arial</vt:lpstr>
      <vt:lpstr>Calibri</vt:lpstr>
      <vt:lpstr>Office 佈景主題</vt:lpstr>
      <vt:lpstr>嵌入式系統- cygwin步驟與makefile寫法 (期中考重點需熟記每個指令)</vt:lpstr>
      <vt:lpstr>cygwin步驟與gdb模式</vt:lpstr>
      <vt:lpstr>1.事前準備兩個C程式碼存於C槽</vt:lpstr>
      <vt:lpstr>hello.c</vt:lpstr>
      <vt:lpstr>message.c</vt:lpstr>
      <vt:lpstr>2.將Andestech內.bat打開</vt:lpstr>
      <vt:lpstr>3.顯示現在所在目錄</vt:lpstr>
      <vt:lpstr>先將此路徑貼到notepad++</vt:lpstr>
      <vt:lpstr>4.將路徑轉到C槽自建資料夾</vt:lpstr>
      <vt:lpstr>5.將hello.c轉換為hello.o</vt:lpstr>
      <vt:lpstr>6.將message.c轉換為message.o，並檢視所有.c與.o檔</vt:lpstr>
      <vt:lpstr>7.將兩個.o檔轉換為.adx檔</vt:lpstr>
      <vt:lpstr>8.進入gdb模式</vt:lpstr>
      <vt:lpstr>*此時須先把以下檔案複製到sid/ins內</vt:lpstr>
      <vt:lpstr>9.(1)開啟另一個.bat當作連線(2)切換路徑 (3)編譯成.conf(4)執行.conf</vt:lpstr>
      <vt:lpstr>10.gdb建立連線</vt:lpstr>
      <vt:lpstr>*此時(連線用)顯示成功</vt:lpstr>
      <vt:lpstr>11.載入程式</vt:lpstr>
      <vt:lpstr>12.顯示程式結果</vt:lpstr>
      <vt:lpstr>*此時(連線用)也會顯示結果</vt:lpstr>
      <vt:lpstr>13.跳出gdb</vt:lpstr>
      <vt:lpstr>makefile寫法(一)與確認無誤 (存於C槽自建資料夾內)</vt:lpstr>
      <vt:lpstr>1.最初makefile寫法</vt:lpstr>
      <vt:lpstr>2.檢視所有檔案</vt:lpstr>
      <vt:lpstr>3.刪除.o和.adx檔</vt:lpstr>
      <vt:lpstr>4.makefile存檔於自建資料夾內</vt:lpstr>
      <vt:lpstr>5.建立makefile</vt:lpstr>
      <vt:lpstr>6.檢視.adx檔是否已建立</vt:lpstr>
      <vt:lpstr>7.透過家目錄執行hello.adx檔</vt:lpstr>
      <vt:lpstr>8.再次連線</vt:lpstr>
      <vt:lpstr>9.再次載入程式</vt:lpstr>
      <vt:lpstr>10.顯示程式結果(確定makefile是否寫對)</vt:lpstr>
      <vt:lpstr>*此時(連線用)顯示結果</vt:lpstr>
      <vt:lpstr>makefile寫法(二)與確認無誤 (存於C槽自建資料夾內)</vt:lpstr>
      <vt:lpstr>makefile_02</vt:lpstr>
      <vt:lpstr>(詳細步驟說明請見投影片23-33)</vt:lpstr>
      <vt:lpstr>PowerPoint 簡報</vt:lpstr>
      <vt:lpstr>makefile寫法(三)與確認無誤 (存於C槽自建資料夾內)</vt:lpstr>
      <vt:lpstr>makefile_03</vt:lpstr>
      <vt:lpstr>PowerPoint 簡報</vt:lpstr>
      <vt:lpstr>PowerPoint 簡報</vt:lpstr>
      <vt:lpstr>makefile寫法(四)與確認無誤 (存於C槽自建資料夾內)</vt:lpstr>
      <vt:lpstr>makefile_04</vt:lpstr>
      <vt:lpstr>PowerPoint 簡報</vt:lpstr>
      <vt:lpstr>PowerPoint 簡報</vt:lpstr>
      <vt:lpstr>makefile寫法(五)與確認無誤 (存於C槽自建資料夾內)</vt:lpstr>
      <vt:lpstr>makefile_05</vt:lpstr>
      <vt:lpstr>makefile完整寫法  (存於C槽自建資料夾內)</vt:lpstr>
      <vt:lpstr>makefile_06</vt:lpstr>
      <vt:lpstr>makefile_07</vt:lpstr>
      <vt:lpstr>makefile_08</vt:lpstr>
      <vt:lpstr>makefile標準簡單寫法</vt:lpstr>
      <vt:lpstr>makefile_09</vt:lpstr>
      <vt:lpstr>先刪除*.o與*.adx，再執行以下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I5302;Brown Su</dc:creator>
  <cp:lastModifiedBy>Brown Su</cp:lastModifiedBy>
  <cp:revision>120</cp:revision>
  <dcterms:created xsi:type="dcterms:W3CDTF">2020-10-27T01:42:10Z</dcterms:created>
  <dcterms:modified xsi:type="dcterms:W3CDTF">2020-11-03T15:55:05Z</dcterms:modified>
</cp:coreProperties>
</file>

<file path=docProps/thumbnail.jpeg>
</file>